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281" r:id="rId2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F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671" autoAdjust="0"/>
  </p:normalViewPr>
  <p:slideViewPr>
    <p:cSldViewPr>
      <p:cViewPr>
        <p:scale>
          <a:sx n="64" d="100"/>
          <a:sy n="64" d="100"/>
        </p:scale>
        <p:origin x="-1008" y="-6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1194101" y="2165647"/>
            <a:ext cx="6779110" cy="923330"/>
            <a:chOff x="1172584" y="1381459"/>
            <a:chExt cx="6779110" cy="1231106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040803"/>
            <a:ext cx="6777318" cy="1298987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25897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1" y="419549"/>
            <a:ext cx="1678193" cy="417507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9" y="637391"/>
            <a:ext cx="5507917" cy="3767866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4594069" y="2045201"/>
            <a:ext cx="4110116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000879" y="1381459"/>
              <a:ext cx="11695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165684"/>
            <a:ext cx="6779110" cy="923330"/>
            <a:chOff x="1172584" y="1381459"/>
            <a:chExt cx="6779110" cy="1231106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1" y="903643"/>
            <a:ext cx="7754713" cy="1433037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2825488"/>
            <a:ext cx="7734747" cy="112514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680210"/>
            <a:ext cx="3803904" cy="290779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680210"/>
            <a:ext cx="3803904" cy="290779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1680210"/>
            <a:ext cx="3442446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210696"/>
            <a:ext cx="3803904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1680210"/>
            <a:ext cx="3447288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208276"/>
            <a:ext cx="3799728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80" y="1258647"/>
            <a:ext cx="3422483" cy="141519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419549"/>
            <a:ext cx="4116667" cy="4175074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80" y="2702859"/>
            <a:ext cx="3411725" cy="188796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2" y="3501614"/>
            <a:ext cx="7767021" cy="483547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500224"/>
            <a:ext cx="4772156" cy="2698512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3993229"/>
            <a:ext cx="7756264" cy="60364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427617"/>
            <a:ext cx="7756263" cy="79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1686261"/>
            <a:ext cx="7745505" cy="290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21082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audio" Target="../media/audio3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5000"/>
                    </a14:imgEffect>
                    <a14:imgEffect>
                      <a14:colorTemperature colorTemp="8625"/>
                    </a14:imgEffect>
                    <a14:imgEffect>
                      <a14:saturation sat="175000"/>
                    </a14:imgEffect>
                    <a14:imgEffect>
                      <a14:brightnessContrast bright="-18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64743"/>
            <a:ext cx="5832648" cy="4095239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50000"/>
                <a:alpha val="80000"/>
              </a:schemeClr>
            </a:outerShdw>
          </a:effec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87574"/>
            <a:ext cx="6368816" cy="2880320"/>
          </a:xfrm>
        </p:spPr>
        <p:txBody>
          <a:bodyPr>
            <a:noAutofit/>
          </a:bodyPr>
          <a:lstStyle/>
          <a:p>
            <a:pPr algn="l"/>
            <a:r>
              <a:rPr lang="pt-B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Sis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tema do</a:t>
            </a:r>
          </a:p>
          <a:p>
            <a:pPr algn="l"/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rograma </a:t>
            </a:r>
          </a:p>
          <a:p>
            <a:pPr algn="l"/>
            <a:r>
              <a:rPr lang="pt-B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acional de </a:t>
            </a:r>
          </a:p>
          <a:p>
            <a:pPr algn="l"/>
            <a:r>
              <a:rPr lang="pt-B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ontrole da</a:t>
            </a:r>
          </a:p>
          <a:p>
            <a:pPr algn="l"/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D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engue</a:t>
            </a:r>
          </a:p>
          <a:p>
            <a:pPr algn="l"/>
            <a:endParaRPr lang="pt-B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algn="l"/>
            <a:endParaRPr lang="pt-BR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7504" y="4219223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    LOCAL – Instalando o Sistema</a:t>
            </a:r>
            <a:endParaRPr lang="pt-BR" sz="32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7584" y="-236562"/>
            <a:ext cx="74888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9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sisPNCD</a:t>
            </a:r>
            <a:endParaRPr lang="pt-BR" sz="96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44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0" t="18654" r="28641" b="1942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xplosão 1 2"/>
          <p:cNvSpPr/>
          <p:nvPr/>
        </p:nvSpPr>
        <p:spPr>
          <a:xfrm>
            <a:off x="-540568" y="1656184"/>
            <a:ext cx="4680520" cy="1563638"/>
          </a:xfrm>
          <a:prstGeom prst="irregularSeal1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 para a direita 3"/>
          <p:cNvSpPr/>
          <p:nvPr/>
        </p:nvSpPr>
        <p:spPr>
          <a:xfrm flipH="1">
            <a:off x="4283968" y="1923678"/>
            <a:ext cx="3096344" cy="1116124"/>
          </a:xfrm>
          <a:prstGeom prst="rightArrow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E R </a:t>
            </a:r>
            <a:r>
              <a:rPr lang="pt-BR" sz="3600" b="1" dirty="0" err="1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R</a:t>
            </a:r>
            <a:r>
              <a:rPr lang="pt-BR" sz="3600" b="1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O !!!</a:t>
            </a:r>
            <a:endParaRPr lang="pt-BR" sz="3600" b="1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32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t="18852" r="28570" b="19057"/>
          <a:stretch/>
        </p:blipFill>
        <p:spPr bwMode="auto">
          <a:xfrm>
            <a:off x="-31268" y="0"/>
            <a:ext cx="9175267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8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19057" r="28915" b="1926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t="18647" r="28916" b="1926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00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1" t="18852" r="28570" b="19057"/>
          <a:stretch/>
        </p:blipFill>
        <p:spPr bwMode="auto">
          <a:xfrm>
            <a:off x="-7172" y="0"/>
            <a:ext cx="915117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948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36680" r="38939" b="23976"/>
          <a:stretch/>
        </p:blipFill>
        <p:spPr bwMode="auto">
          <a:xfrm>
            <a:off x="0" y="35746"/>
            <a:ext cx="9144000" cy="510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99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t="18852" r="28685" b="19262"/>
          <a:stretch/>
        </p:blipFill>
        <p:spPr bwMode="auto">
          <a:xfrm>
            <a:off x="0" y="-21824"/>
            <a:ext cx="9144000" cy="516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06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2" t="18647" r="28339" b="1905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4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1" t="18852" r="28571" b="19057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44017" y="2571750"/>
            <a:ext cx="3491879" cy="50405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72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18852" r="28685" b="1926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779912" y="2643758"/>
            <a:ext cx="295232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1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95" y="-2"/>
            <a:ext cx="9143999" cy="514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1043608" y="771550"/>
            <a:ext cx="1728192" cy="8628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5000"/>
                    </a14:imgEffect>
                    <a14:imgEffect>
                      <a14:colorTemperature colorTemp="8625"/>
                    </a14:imgEffect>
                    <a14:imgEffect>
                      <a14:saturation sat="175000"/>
                    </a14:imgEffect>
                    <a14:imgEffect>
                      <a14:brightnessContrast bright="-18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80634"/>
            <a:ext cx="1332147" cy="935332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50000"/>
                <a:alpha val="80000"/>
              </a:schemeClr>
            </a:outerShdw>
          </a:effectLst>
        </p:spPr>
      </p:pic>
      <p:sp>
        <p:nvSpPr>
          <p:cNvPr id="4" name="Retângulo 3"/>
          <p:cNvSpPr/>
          <p:nvPr/>
        </p:nvSpPr>
        <p:spPr>
          <a:xfrm>
            <a:off x="2732073" y="3674517"/>
            <a:ext cx="601639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Instalando o Programa</a:t>
            </a:r>
            <a:endParaRPr lang="pt-BR" sz="4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655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7" t="18852" r="28570" b="19057"/>
          <a:stretch/>
        </p:blipFill>
        <p:spPr bwMode="auto">
          <a:xfrm>
            <a:off x="-16278" y="4936"/>
            <a:ext cx="9160277" cy="513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7776865" y="4371950"/>
            <a:ext cx="1043607" cy="7200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44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8849" r="28607" b="19047"/>
          <a:stretch/>
        </p:blipFill>
        <p:spPr bwMode="auto">
          <a:xfrm>
            <a:off x="0" y="-20537"/>
            <a:ext cx="9144000" cy="51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3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colorTemperature colorTemp="8625"/>
                    </a14:imgEffect>
                    <a14:imgEffect>
                      <a14:saturation sat="175000"/>
                    </a14:imgEffect>
                    <a14:imgEffect>
                      <a14:brightnessContrast bright="-18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64743"/>
            <a:ext cx="5832648" cy="4095239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50000"/>
                <a:alpha val="80000"/>
              </a:scheme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3851920" y="1995686"/>
            <a:ext cx="151908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Bauhaus 93" pitchFamily="82" charset="0"/>
              </a:rPr>
              <a:t>FIM</a:t>
            </a:r>
            <a:endParaRPr lang="pt-BR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199" cy="513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lipse 2"/>
          <p:cNvSpPr/>
          <p:nvPr/>
        </p:nvSpPr>
        <p:spPr>
          <a:xfrm>
            <a:off x="1259632" y="2571750"/>
            <a:ext cx="1293743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427984" y="2283718"/>
            <a:ext cx="37882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Click com o lado direito do mouse</a:t>
            </a:r>
          </a:p>
          <a:p>
            <a:pPr algn="ctr"/>
            <a:r>
              <a:rPr lang="pt-BR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  <a:r>
              <a:rPr lang="pt-BR" b="1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execute como administrador</a:t>
            </a:r>
            <a:endParaRPr lang="pt-BR" b="1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68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8849" r="28607" b="19047"/>
          <a:stretch/>
        </p:blipFill>
        <p:spPr bwMode="auto">
          <a:xfrm>
            <a:off x="0" y="-20537"/>
            <a:ext cx="9144000" cy="51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2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6" t="19245" r="28607" b="18850"/>
          <a:stretch/>
        </p:blipFill>
        <p:spPr bwMode="auto"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3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9" t="18651" r="28494" b="18849"/>
          <a:stretch/>
        </p:blipFill>
        <p:spPr bwMode="auto">
          <a:xfrm>
            <a:off x="1" y="-20538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39552" y="2355726"/>
            <a:ext cx="2016224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45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2" t="19039" r="28532" b="19049"/>
          <a:stretch/>
        </p:blipFill>
        <p:spPr bwMode="auto">
          <a:xfrm>
            <a:off x="0" y="-59878"/>
            <a:ext cx="9144000" cy="5203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990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18655" r="28641" b="19422"/>
          <a:stretch/>
        </p:blipFill>
        <p:spPr bwMode="auto">
          <a:xfrm>
            <a:off x="-14532" y="0"/>
            <a:ext cx="915853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5868144" y="1635646"/>
            <a:ext cx="1872208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74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6" t="19039" r="28532" b="19039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283968" y="2355726"/>
            <a:ext cx="4176464" cy="792088"/>
          </a:xfrm>
          <a:prstGeom prst="rect">
            <a:avLst/>
          </a:prstGeom>
          <a:solidFill>
            <a:schemeClr val="tx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 flipV="1">
            <a:off x="755576" y="2355726"/>
            <a:ext cx="216024" cy="144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395536" y="2751770"/>
            <a:ext cx="3888432" cy="6840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3491880" y="2067694"/>
            <a:ext cx="720080" cy="6840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2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a Dura">
  <a:themeElements>
    <a:clrScheme name="Capa Dura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Capa Dura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pa Dura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40</Words>
  <Application>Microsoft Office PowerPoint</Application>
  <PresentationFormat>Apresentação na tela (16:9)</PresentationFormat>
  <Paragraphs>12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Capa Dura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N C D</dc:title>
  <dc:creator>CESAR</dc:creator>
  <cp:lastModifiedBy>CESAR</cp:lastModifiedBy>
  <cp:revision>63</cp:revision>
  <dcterms:created xsi:type="dcterms:W3CDTF">2018-07-31T01:05:58Z</dcterms:created>
  <dcterms:modified xsi:type="dcterms:W3CDTF">2018-09-02T01:34:19Z</dcterms:modified>
</cp:coreProperties>
</file>